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0" r:id="rId2"/>
    <p:sldId id="268" r:id="rId3"/>
    <p:sldId id="267" r:id="rId4"/>
    <p:sldId id="269" r:id="rId5"/>
    <p:sldId id="270" r:id="rId6"/>
    <p:sldId id="271" r:id="rId7"/>
    <p:sldId id="272" r:id="rId8"/>
    <p:sldId id="274" r:id="rId9"/>
    <p:sldId id="275" r:id="rId10"/>
    <p:sldId id="276" r:id="rId11"/>
    <p:sldId id="280" r:id="rId12"/>
    <p:sldId id="278" r:id="rId13"/>
    <p:sldId id="279" r:id="rId14"/>
    <p:sldId id="283" r:id="rId15"/>
    <p:sldId id="284" r:id="rId16"/>
    <p:sldId id="285" r:id="rId17"/>
    <p:sldId id="286" r:id="rId1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D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7"/>
    <p:restoredTop sz="94648"/>
  </p:normalViewPr>
  <p:slideViewPr>
    <p:cSldViewPr snapToGrid="0">
      <p:cViewPr varScale="1">
        <p:scale>
          <a:sx n="86" d="100"/>
          <a:sy n="86" d="100"/>
        </p:scale>
        <p:origin x="22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690E3-4530-4E30-BC91-90CD6836B0AE}" type="datetimeFigureOut">
              <a:rPr lang="ko-KR" altLang="en-US" smtClean="0"/>
              <a:t>2023. 4. 25.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B7C99-BFB6-4DCB-8F8C-78648B2350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02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02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5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869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28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48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820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509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15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540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743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01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6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33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06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https://iopscience.iop.org/article/10.1088/2632-2153/ab5da6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B7C99-BFB6-4DCB-8F8C-78648B2350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34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AF06-F55D-D9AF-98AA-85BD060D9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80A56-EBC9-6F6D-C78F-5E54544BA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00DB-30AD-E140-2695-5146E4F0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01687-2612-9B51-B61F-FA6DE75B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2BF1F-6108-622F-F9A4-95469234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089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56EB-5DD3-9409-60EC-5AF73284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8E4FB-741D-0C17-6079-BF2A00615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F7CB5-06C8-E975-C3E4-CFF2529E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B5A78-4286-AF3F-447B-4B72E1C8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5FCF-612B-3363-C6FE-59A248EB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96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31F49-C29F-5147-D3AD-C28C55A6F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1C2CB-0CA4-2E3C-D7D6-884E51EEA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96861-B65D-6AE5-E144-B8928FAE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25856-BCCC-AA9B-9FA5-A1792FDF2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18A6F-B004-EFC3-0F15-A5EB249F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667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1789-1409-B70F-B572-6363588D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9042-D249-5B81-DB77-D434C6DED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5CD0-442F-2BBA-BC57-B8E40F954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891F9-D9D3-4D00-18E5-6ED86128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E6CC9-FD2E-3516-D1A3-8AB964F7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4790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F08E-8DD6-1BFB-B27C-6CBB76C3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2B1A0-0FB9-D2F2-BD79-EB96649A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37107-B167-CB45-A066-9774AD29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67315-C237-8EC4-A91C-4BA5B5DF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B9C9A-CE61-BE39-43D8-DF56A68E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2982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39BF7-F1D1-E19A-EE07-AEB675E0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3260-8C5F-1FD8-D37E-D313C68F5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78623-37E0-FDD1-EAEF-E0B8368D5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F4D50-DF89-C10D-5133-8E19AD1B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97413-AD03-4E1D-8E44-AD0C2923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DCB6-7B84-31B7-1331-8F264734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594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CB72-41B0-DF3C-ABC1-3F6F6017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AFA30-0709-62A2-8521-9B78C5087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95328-2EFB-2756-8C4E-E8122BBA5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CA7CF-9319-BDE9-CCE4-CB23DB42C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0999B-EC95-F54B-454C-C7EB5DFCB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CB60BD-4904-DED6-EFB5-B62F6FFE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159942-EBD9-324E-2511-EB4CD808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CC291-1657-0932-8271-4D106AEB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497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C70E-8253-341F-639A-3FB26489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6A735-9DDA-8066-2759-68B23CA0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70CB6-72A3-9A52-55CA-A29336B6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873F7-140C-BE68-8A6C-487EAAEC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1781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42A2A-EE9D-C8CE-1F9A-66C7D88F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A3789-29E9-7D4F-9E65-892B2379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B087-7FD9-4E84-CA10-82762EF1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724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A875-E06F-26BF-70E4-F974FB153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81BE-7309-8541-5D2C-7953F3724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B1802-8D4E-DB40-6EF3-5287F45F3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69CBE-958E-71CE-0FFA-071EABB2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88253-E0FB-6E8F-C3E7-D613A291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9A8B1-E75B-AAFE-F63E-3C16A78B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519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9159-BD7D-8A7C-28DA-29173CFE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1327D-9674-92EA-2947-9D91242F8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7488B-0395-49CC-646C-61969A846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B16AF-6D35-8762-BC89-853E5455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5008F-72D9-5C0E-7A15-0FE50422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7206D-6CDC-C454-93FB-F7C12404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581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57EE52-4091-8495-D4AA-AF8DC4DF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CFA7D-C275-CFE9-5D23-65C7A833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5D67B-637A-4DD5-9117-4C44796C3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FCF88-39EC-8C4E-818F-137F2FDE2BBF}" type="datetimeFigureOut">
              <a:rPr lang="en-KR" smtClean="0"/>
              <a:t>2023/04/25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E88AF-150A-D48F-BE55-150F8E330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E3C55-E200-1887-3F1E-3A57DF8DE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AED6-A335-0342-8E77-DD14296E9FB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3225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8/r9ht3h492d9_vhmntvyxpbzr0000gn/T/com.microsoft.Word/WebArchiveCopyPasteTempFiles/%25EA%25B2%25BD%25ED%259D%25AC%25EB%258C%2580%25ED%2595%2599%25EA%25B5%2590%252B%25EB%25A1%259C%25EA%25B3%25A0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1195" y="0"/>
            <a:ext cx="12192000" cy="68580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C95354-0C09-9E11-D3DF-8E314B1F8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364" y="32081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KR"/>
          </a:p>
        </p:txBody>
      </p:sp>
      <p:pic>
        <p:nvPicPr>
          <p:cNvPr id="1025" name="Picture 1" descr="DOMAWE.net: 경희대학교 로고 벡터">
            <a:extLst>
              <a:ext uri="{FF2B5EF4-FFF2-40B4-BE49-F238E27FC236}">
                <a16:creationId xmlns:a16="http://schemas.microsoft.com/office/drawing/2014/main" id="{F7F47C46-48D1-DD4A-7411-BDC9BFAC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76" y="3049949"/>
            <a:ext cx="3125724" cy="235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8474E20-FE78-0CF0-4B6E-5DE2287C5388}"/>
              </a:ext>
            </a:extLst>
          </p:cNvPr>
          <p:cNvGrpSpPr/>
          <p:nvPr/>
        </p:nvGrpSpPr>
        <p:grpSpPr>
          <a:xfrm>
            <a:off x="2159070" y="1845497"/>
            <a:ext cx="7681944" cy="1086937"/>
            <a:chOff x="2159070" y="1845497"/>
            <a:chExt cx="7681944" cy="10869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56E618-E359-BC49-BC7D-7C07F294FCCF}"/>
                </a:ext>
              </a:extLst>
            </p:cNvPr>
            <p:cNvSpPr txBox="1"/>
            <p:nvPr/>
          </p:nvSpPr>
          <p:spPr>
            <a:xfrm>
              <a:off x="2342934" y="1845497"/>
              <a:ext cx="74980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04/25 Lab Meeting</a:t>
              </a:r>
              <a:endParaRPr lang="ko-KR" altLang="en-US" sz="5000" i="1" dirty="0">
                <a:solidFill>
                  <a:schemeClr val="bg1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59070" y="2070660"/>
              <a:ext cx="749808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0" i="1" dirty="0">
                  <a:solidFill>
                    <a:srgbClr val="35DBA1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04/25</a:t>
              </a:r>
              <a:r>
                <a:rPr lang="ko-KR" altLang="en-US" sz="5000" i="1" dirty="0">
                  <a:solidFill>
                    <a:srgbClr val="35DBA1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5000" i="1" dirty="0">
                  <a:solidFill>
                    <a:srgbClr val="35DBA1"/>
                  </a:solidFill>
                  <a:latin typeface="Times New Roman" panose="02020603050405020304" pitchFamily="18" charset="0"/>
                  <a:ea typeface="나눔스퀘어_ac ExtraBold" panose="020B0600000101010101" pitchFamily="50" charset="-127"/>
                  <a:cs typeface="Times New Roman" panose="02020603050405020304" pitchFamily="18" charset="0"/>
                </a:rPr>
                <a:t>Lab Meeting</a:t>
              </a:r>
              <a:endParaRPr lang="ko-KR" altLang="en-US" sz="5000" i="1" dirty="0">
                <a:solidFill>
                  <a:srgbClr val="35DBA1"/>
                </a:solidFill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59070" y="5416569"/>
            <a:ext cx="749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KHU </a:t>
            </a:r>
            <a:r>
              <a:rPr lang="en-US" altLang="ko-KR" sz="2000" dirty="0" err="1">
                <a:latin typeface="Times New Roman" panose="02020603050405020304" pitchFamily="18" charset="0"/>
                <a:ea typeface="나눔스퀘어_ac ExtraBold" panose="020B0600000101010101" pitchFamily="50" charset="-127"/>
                <a:cs typeface="Times New Roman" panose="02020603050405020304" pitchFamily="18" charset="0"/>
              </a:rPr>
              <a:t>SpondLab</a:t>
            </a:r>
            <a:endParaRPr lang="ko-KR" altLang="en-US" sz="2000" dirty="0">
              <a:latin typeface="Times New Roman" panose="02020603050405020304" pitchFamily="18" charset="0"/>
              <a:ea typeface="나눔스퀘어_ac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9070" y="5753850"/>
            <a:ext cx="749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바탕체" panose="02030609000101010101" pitchFamily="17" charset="-127"/>
                <a:ea typeface="바탕체" panose="02030609000101010101" pitchFamily="17" charset="-127"/>
              </a:rPr>
              <a:t>최 정 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3375D-80EE-4E4A-B04A-A55CC7FC47D9}"/>
              </a:ext>
            </a:extLst>
          </p:cNvPr>
          <p:cNvSpPr txBox="1"/>
          <p:nvPr/>
        </p:nvSpPr>
        <p:spPr>
          <a:xfrm>
            <a:off x="100208" y="184666"/>
            <a:ext cx="626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>
                <a:solidFill>
                  <a:srgbClr val="35DB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XPS Analyzer</a:t>
            </a:r>
          </a:p>
        </p:txBody>
      </p:sp>
    </p:spTree>
    <p:extLst>
      <p:ext uri="{BB962C8B-B14F-4D97-AF65-F5344CB8AC3E}">
        <p14:creationId xmlns:p14="http://schemas.microsoft.com/office/powerpoint/2010/main" val="3051590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C4DD67-BEC8-8C07-6670-0E9764271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3429000"/>
            <a:ext cx="7999769" cy="3505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C7B19F-4A32-7D91-EE7E-522EB4161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06" y="181015"/>
            <a:ext cx="4166139" cy="31788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439AB7-4E2A-F775-8841-A4E56C61992D}"/>
              </a:ext>
            </a:extLst>
          </p:cNvPr>
          <p:cNvSpPr txBox="1"/>
          <p:nvPr/>
        </p:nvSpPr>
        <p:spPr>
          <a:xfrm>
            <a:off x="422438" y="927830"/>
            <a:ext cx="623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# /Sm71/Re14/Nd12/Co3/ [20.38]</a:t>
            </a:r>
          </a:p>
        </p:txBody>
      </p:sp>
    </p:spTree>
    <p:extLst>
      <p:ext uri="{BB962C8B-B14F-4D97-AF65-F5344CB8AC3E}">
        <p14:creationId xmlns:p14="http://schemas.microsoft.com/office/powerpoint/2010/main" val="248868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F2D90-F794-ED45-6F16-FB90AD05C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0" y="1533387"/>
            <a:ext cx="12137382" cy="50822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1E6E7F-EF59-EE7C-D32F-763D23FB05E9}"/>
              </a:ext>
            </a:extLst>
          </p:cNvPr>
          <p:cNvSpPr txBox="1"/>
          <p:nvPr/>
        </p:nvSpPr>
        <p:spPr>
          <a:xfrm>
            <a:off x="422438" y="927830"/>
            <a:ext cx="623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이전에 </a:t>
            </a:r>
            <a:r>
              <a:rPr lang="en-US" altLang="ko-KR" dirty="0"/>
              <a:t>batch size ==1 </a:t>
            </a:r>
            <a:r>
              <a:rPr lang="ko-KR" altLang="en-US" dirty="0"/>
              <a:t>로 학습했던 모델 </a:t>
            </a:r>
            <a:r>
              <a:rPr lang="en-US" altLang="ko-KR" dirty="0"/>
              <a:t>(XPS_weights_11.h5)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8540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E11DA6-8FE6-5645-AA7F-9D9D0FC2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476" y="1110423"/>
            <a:ext cx="9972899" cy="54819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2848A5-8158-EC44-D5AE-40A87749B7CF}"/>
              </a:ext>
            </a:extLst>
          </p:cNvPr>
          <p:cNvSpPr txBox="1"/>
          <p:nvPr/>
        </p:nvSpPr>
        <p:spPr>
          <a:xfrm>
            <a:off x="422438" y="897053"/>
            <a:ext cx="623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이인호 박사님의 변형 모델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78851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15571-B176-E96C-5E66-BEF94824F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683" y="1227244"/>
            <a:ext cx="9587659" cy="5191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2B32B3-2AF5-E10C-D754-5381D0399F65}"/>
              </a:ext>
            </a:extLst>
          </p:cNvPr>
          <p:cNvSpPr txBox="1"/>
          <p:nvPr/>
        </p:nvSpPr>
        <p:spPr>
          <a:xfrm>
            <a:off x="422438" y="897053"/>
            <a:ext cx="623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이인호 박사님의 변형 모델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2501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B32B3-2AF5-E10C-D754-5381D0399F65}"/>
              </a:ext>
            </a:extLst>
          </p:cNvPr>
          <p:cNvSpPr txBox="1"/>
          <p:nvPr/>
        </p:nvSpPr>
        <p:spPr>
          <a:xfrm>
            <a:off x="422438" y="649166"/>
            <a:ext cx="6231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Gaussian Filtering</a:t>
            </a:r>
          </a:p>
          <a:p>
            <a:r>
              <a:rPr lang="en-KR" dirty="0"/>
              <a:t>Before convolution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6F292E-E1C1-E837-A279-BB373418C202}"/>
              </a:ext>
            </a:extLst>
          </p:cNvPr>
          <p:cNvSpPr txBox="1"/>
          <p:nvPr/>
        </p:nvSpPr>
        <p:spPr>
          <a:xfrm>
            <a:off x="5960014" y="926165"/>
            <a:ext cx="623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각각 좌우 </a:t>
            </a:r>
            <a:r>
              <a:rPr lang="en-US" altLang="ko-KR" dirty="0"/>
              <a:t>2</a:t>
            </a:r>
            <a:r>
              <a:rPr lang="ko-KR" altLang="en-US" dirty="0"/>
              <a:t>칸</a:t>
            </a:r>
            <a:r>
              <a:rPr lang="en-US" altLang="ko-KR" dirty="0"/>
              <a:t>(~1ev)</a:t>
            </a:r>
            <a:r>
              <a:rPr lang="ko-KR" altLang="en-US" dirty="0"/>
              <a:t> </a:t>
            </a:r>
            <a:r>
              <a:rPr lang="en-US" altLang="ko-KR" dirty="0"/>
              <a:t>shift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7D96D3-8D40-F391-4A30-9FD4329BA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67" y="1295497"/>
            <a:ext cx="6282879" cy="4689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AA244-C2E6-F340-E1C4-F35FFB6A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9" y="1526327"/>
            <a:ext cx="5988085" cy="43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5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B32B3-2AF5-E10C-D754-5381D0399F65}"/>
              </a:ext>
            </a:extLst>
          </p:cNvPr>
          <p:cNvSpPr txBox="1"/>
          <p:nvPr/>
        </p:nvSpPr>
        <p:spPr>
          <a:xfrm>
            <a:off x="422438" y="649166"/>
            <a:ext cx="623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Gaussian Filtering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CB1AE1-F6B4-71C9-A66A-70F1BCC8B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9" y="1533622"/>
            <a:ext cx="5283770" cy="3857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FE0D94-59DD-15C0-EBB4-22A2ABAC2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721" y="1568900"/>
            <a:ext cx="5163857" cy="38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3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B32B3-2AF5-E10C-D754-5381D0399F65}"/>
              </a:ext>
            </a:extLst>
          </p:cNvPr>
          <p:cNvSpPr txBox="1"/>
          <p:nvPr/>
        </p:nvSpPr>
        <p:spPr>
          <a:xfrm>
            <a:off x="422438" y="649166"/>
            <a:ext cx="623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Gaussian Filtering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397F2B-A222-D723-3ACE-87C47885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11" y="1755466"/>
            <a:ext cx="5693489" cy="42117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0EA66E-0633-E4EE-A528-8F9255DE5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710" y="1755466"/>
            <a:ext cx="5686379" cy="411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0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B32B3-2AF5-E10C-D754-5381D0399F65}"/>
              </a:ext>
            </a:extLst>
          </p:cNvPr>
          <p:cNvSpPr txBox="1"/>
          <p:nvPr/>
        </p:nvSpPr>
        <p:spPr>
          <a:xfrm>
            <a:off x="422438" y="649166"/>
            <a:ext cx="623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Gaussian Filtering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BBD080-0495-A776-B024-84C84D3C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248" y="1877759"/>
            <a:ext cx="5449752" cy="4019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F3897C-E857-F355-8EBB-9091B7E5A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79" y="1787096"/>
            <a:ext cx="5686379" cy="411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6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8904"/>
            <a:ext cx="797264" cy="674928"/>
            <a:chOff x="214610" y="116360"/>
            <a:chExt cx="797264" cy="67492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CE845D-DAFF-0A31-8AC2-79EE11C6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8" y="1523365"/>
            <a:ext cx="6025142" cy="425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65858-7F7E-A5A5-61E3-AE9E235C25D2}"/>
              </a:ext>
            </a:extLst>
          </p:cNvPr>
          <p:cNvSpPr txBox="1"/>
          <p:nvPr/>
        </p:nvSpPr>
        <p:spPr>
          <a:xfrm>
            <a:off x="787350" y="156724"/>
            <a:ext cx="39349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04/25 Lab Meeting</a:t>
            </a:r>
            <a:endParaRPr lang="en-US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79449A-84F2-47EF-7E65-782810621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580" y="1350499"/>
            <a:ext cx="5728481" cy="4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6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EC5385-A790-4D73-5F76-1A95FA873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79" y="1443523"/>
            <a:ext cx="5432125" cy="395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0AEB83-1834-DB00-7390-1E6A3FB6D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571" y="1430723"/>
            <a:ext cx="5313095" cy="3963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EF43CE-94DB-BBE6-0E8A-33D287CC7F0E}"/>
              </a:ext>
            </a:extLst>
          </p:cNvPr>
          <p:cNvSpPr txBox="1"/>
          <p:nvPr/>
        </p:nvSpPr>
        <p:spPr>
          <a:xfrm>
            <a:off x="422438" y="5527948"/>
            <a:ext cx="7755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400.000 ~ 1485.470 [2048 rows]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Interval: 0.53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D81BC-FF5F-572F-40CC-DD71491F4865}"/>
              </a:ext>
            </a:extLst>
          </p:cNvPr>
          <p:cNvSpPr txBox="1"/>
          <p:nvPr/>
        </p:nvSpPr>
        <p:spPr>
          <a:xfrm>
            <a:off x="2980007" y="6203852"/>
            <a:ext cx="4616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&gt;&gt;&gt; np.diff(ITOsessa.index)</a:t>
            </a:r>
          </a:p>
          <a:p>
            <a:r>
              <a:rPr lang="en-KR" dirty="0"/>
              <a:t>array([0.53 , 0.531, 0.53 , ..., 0.53 , 0.53 , 0.53 ])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27EB67-6A6D-7CCC-FEA2-6BAB9D19BD0D}"/>
              </a:ext>
            </a:extLst>
          </p:cNvPr>
          <p:cNvSpPr txBox="1"/>
          <p:nvPr/>
        </p:nvSpPr>
        <p:spPr>
          <a:xfrm>
            <a:off x="6901300" y="5505835"/>
            <a:ext cx="7755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ITO40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286.69 ~ 1491.69 [2411]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Interval: 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FEB78-53CD-9DB4-6707-C1B37BD0FFE7}"/>
              </a:ext>
            </a:extLst>
          </p:cNvPr>
          <p:cNvSpPr txBox="1"/>
          <p:nvPr/>
        </p:nvSpPr>
        <p:spPr>
          <a:xfrm>
            <a:off x="787350" y="1136951"/>
            <a:ext cx="21926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선형 </a:t>
            </a:r>
            <a:r>
              <a:rPr lang="en-US" altLang="ko-K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161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A4E5CA-6C27-0A6F-3041-B751E9684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9" y="1543372"/>
            <a:ext cx="5636880" cy="2986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3AD229-2016-0076-6DE1-1C7A2CEBE162}"/>
              </a:ext>
            </a:extLst>
          </p:cNvPr>
          <p:cNvSpPr txBox="1"/>
          <p:nvPr/>
        </p:nvSpPr>
        <p:spPr>
          <a:xfrm>
            <a:off x="489878" y="4529798"/>
            <a:ext cx="77550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 XPS SESSA built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/In2/O3/ (90%) + /Sn/O2/ (10%) + /C5/O1/ (1Å)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4B528-FC3C-CBC0-9C28-C9DEB313B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323458"/>
            <a:ext cx="7772400" cy="343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A1AAC-1338-D558-1E7A-5E6D7E7532CF}"/>
              </a:ext>
            </a:extLst>
          </p:cNvPr>
          <p:cNvSpPr txBox="1"/>
          <p:nvPr/>
        </p:nvSpPr>
        <p:spPr>
          <a:xfrm>
            <a:off x="489879" y="1025031"/>
            <a:ext cx="13811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ITO40</a:t>
            </a: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E51380-6C19-706A-B064-F1F9F824D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471" y="598095"/>
            <a:ext cx="6709904" cy="28717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3246BD-EAA2-D685-FE82-B3BDF90F1547}"/>
              </a:ext>
            </a:extLst>
          </p:cNvPr>
          <p:cNvSpPr txBox="1"/>
          <p:nvPr/>
        </p:nvSpPr>
        <p:spPr>
          <a:xfrm>
            <a:off x="489879" y="3656771"/>
            <a:ext cx="1479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ITO80</a:t>
            </a:r>
          </a:p>
        </p:txBody>
      </p:sp>
      <p:pic>
        <p:nvPicPr>
          <p:cNvPr id="20" name="Picture 19" descr="Chart&#10;&#10;Description automatically generated with low confidence">
            <a:extLst>
              <a:ext uri="{FF2B5EF4-FFF2-40B4-BE49-F238E27FC236}">
                <a16:creationId xmlns:a16="http://schemas.microsoft.com/office/drawing/2014/main" id="{8BA29B85-29DE-90B7-771C-21B7C2788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471" y="3629050"/>
            <a:ext cx="6709905" cy="29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71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838FC-29A0-B8B8-C6BF-1EAB11F29918}"/>
              </a:ext>
            </a:extLst>
          </p:cNvPr>
          <p:cNvSpPr txBox="1"/>
          <p:nvPr/>
        </p:nvSpPr>
        <p:spPr>
          <a:xfrm>
            <a:off x="489879" y="1025031"/>
            <a:ext cx="18031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ITO160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AE6250A-2F31-D35D-9BC6-71506A33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89" y="468024"/>
            <a:ext cx="7220977" cy="3129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84887B-652E-0AA3-2E29-3159D567C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746" y="3626611"/>
            <a:ext cx="7007420" cy="30397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A59B58-2923-C632-D1AD-3EA935AC9F49}"/>
              </a:ext>
            </a:extLst>
          </p:cNvPr>
          <p:cNvSpPr txBox="1"/>
          <p:nvPr/>
        </p:nvSpPr>
        <p:spPr>
          <a:xfrm>
            <a:off x="489879" y="3782298"/>
            <a:ext cx="2689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 sessa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7709C-3777-CAF6-4F01-6726C443FEC4}"/>
              </a:ext>
            </a:extLst>
          </p:cNvPr>
          <p:cNvSpPr txBox="1"/>
          <p:nvPr/>
        </p:nvSpPr>
        <p:spPr>
          <a:xfrm>
            <a:off x="489878" y="4529798"/>
            <a:ext cx="43620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??...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shift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ko-KR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하지 않아서 </a:t>
            </a:r>
            <a:r>
              <a:rPr lang="ko-KR" alt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그런건가</a:t>
            </a:r>
            <a:r>
              <a:rPr lang="en-US" altLang="ko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…?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5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E40C0-7FDE-3446-487C-5AE220A820EB}"/>
              </a:ext>
            </a:extLst>
          </p:cNvPr>
          <p:cNvSpPr txBox="1"/>
          <p:nvPr/>
        </p:nvSpPr>
        <p:spPr>
          <a:xfrm>
            <a:off x="422438" y="907063"/>
            <a:ext cx="623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# /N50/Rh30/Ru11/Cs8/Ce1/ [3.01]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577F31-3A41-2D8F-3DAD-98A5F8D8E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942" y="1276395"/>
            <a:ext cx="7772400" cy="33508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4723E8-1E57-F4DD-503D-79D17FAC08EA}"/>
              </a:ext>
            </a:extLst>
          </p:cNvPr>
          <p:cNvSpPr txBox="1"/>
          <p:nvPr/>
        </p:nvSpPr>
        <p:spPr>
          <a:xfrm>
            <a:off x="5845126" y="4673384"/>
            <a:ext cx="6231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&gt;&gt;&gt; 40*pred</a:t>
            </a:r>
          </a:p>
          <a:p>
            <a:r>
              <a:rPr lang="en-KR" dirty="0"/>
              <a:t>array([[4.5448422]], dtype=float32)</a:t>
            </a:r>
          </a:p>
        </p:txBody>
      </p:sp>
    </p:spTree>
    <p:extLst>
      <p:ext uri="{BB962C8B-B14F-4D97-AF65-F5344CB8AC3E}">
        <p14:creationId xmlns:p14="http://schemas.microsoft.com/office/powerpoint/2010/main" val="191096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C4CF6-9BE7-87CC-478B-754A51FC8336}"/>
              </a:ext>
            </a:extLst>
          </p:cNvPr>
          <p:cNvSpPr txBox="1"/>
          <p:nvPr/>
        </p:nvSpPr>
        <p:spPr>
          <a:xfrm>
            <a:off x="489879" y="851594"/>
            <a:ext cx="623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# /Gd54/Ta46/ [38.51]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5C86E-89A1-1E8E-2E8C-C234192D8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493" y="894064"/>
            <a:ext cx="8216839" cy="3564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5594D8-EA20-EF8E-3FA7-E7E602E75DA5}"/>
              </a:ext>
            </a:extLst>
          </p:cNvPr>
          <p:cNvSpPr txBox="1"/>
          <p:nvPr/>
        </p:nvSpPr>
        <p:spPr>
          <a:xfrm>
            <a:off x="5328071" y="4500704"/>
            <a:ext cx="6231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&gt;&gt;&gt; pred*40</a:t>
            </a:r>
          </a:p>
          <a:p>
            <a:r>
              <a:rPr lang="en-KR" dirty="0"/>
              <a:t>array([[37.138092]], dtype=float32)</a:t>
            </a:r>
          </a:p>
        </p:txBody>
      </p:sp>
    </p:spTree>
    <p:extLst>
      <p:ext uri="{BB962C8B-B14F-4D97-AF65-F5344CB8AC3E}">
        <p14:creationId xmlns:p14="http://schemas.microsoft.com/office/powerpoint/2010/main" val="99515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CE0C19-6DA8-9AC5-B8B1-947CB74CC0CC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3DDE409D-C6ED-E8C9-D211-19412C01029D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5">
            <a:extLst>
              <a:ext uri="{FF2B5EF4-FFF2-40B4-BE49-F238E27FC236}">
                <a16:creationId xmlns:a16="http://schemas.microsoft.com/office/drawing/2014/main" id="{02EDBFDC-0F9E-D04B-CC80-5BE53AFB9ED8}"/>
              </a:ext>
            </a:extLst>
          </p:cNvPr>
          <p:cNvSpPr/>
          <p:nvPr/>
        </p:nvSpPr>
        <p:spPr>
          <a:xfrm>
            <a:off x="639244" y="181015"/>
            <a:ext cx="4362033" cy="610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49E6C8-8732-3D5B-410E-70405751CB78}"/>
              </a:ext>
            </a:extLst>
          </p:cNvPr>
          <p:cNvGrpSpPr/>
          <p:nvPr/>
        </p:nvGrpSpPr>
        <p:grpSpPr>
          <a:xfrm>
            <a:off x="57527" y="156724"/>
            <a:ext cx="4664803" cy="677108"/>
            <a:chOff x="214610" y="114180"/>
            <a:chExt cx="4664803" cy="6771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180EAD-42A9-0880-AA10-DF443E659D26}"/>
                </a:ext>
              </a:extLst>
            </p:cNvPr>
            <p:cNvSpPr txBox="1"/>
            <p:nvPr/>
          </p:nvSpPr>
          <p:spPr>
            <a:xfrm>
              <a:off x="944433" y="114180"/>
              <a:ext cx="39349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04/25 Lab Meeting</a:t>
              </a:r>
              <a:endPara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7FDB2F-4250-CD3D-52CE-374596B5ADC5}"/>
                </a:ext>
              </a:extLst>
            </p:cNvPr>
            <p:cNvSpPr/>
            <p:nvPr/>
          </p:nvSpPr>
          <p:spPr>
            <a:xfrm>
              <a:off x="214610" y="116360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D8B450-FC4E-E47F-8AC4-8C4C3C39D4DE}"/>
                </a:ext>
              </a:extLst>
            </p:cNvPr>
            <p:cNvSpPr/>
            <p:nvPr/>
          </p:nvSpPr>
          <p:spPr>
            <a:xfrm>
              <a:off x="282051" y="148481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F2FDD9-962E-6D44-9714-D34BAE036CA8}"/>
              </a:ext>
            </a:extLst>
          </p:cNvPr>
          <p:cNvSpPr txBox="1"/>
          <p:nvPr/>
        </p:nvSpPr>
        <p:spPr>
          <a:xfrm>
            <a:off x="10526245" y="97985"/>
            <a:ext cx="19319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AF54CF-F139-E109-5FC3-F60C9A59973C}"/>
              </a:ext>
            </a:extLst>
          </p:cNvPr>
          <p:cNvSpPr txBox="1"/>
          <p:nvPr/>
        </p:nvSpPr>
        <p:spPr>
          <a:xfrm>
            <a:off x="422438" y="927830"/>
            <a:ext cx="6231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# /Sm71/Re14/Nd12/Co3/ [20.38]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A8B01F-3F5D-B683-8299-B3FA84C4C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162" y="927830"/>
            <a:ext cx="7772400" cy="34173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22C9AB-4E1D-343F-327D-6E5FDF19BCEF}"/>
              </a:ext>
            </a:extLst>
          </p:cNvPr>
          <p:cNvSpPr txBox="1"/>
          <p:nvPr/>
        </p:nvSpPr>
        <p:spPr>
          <a:xfrm>
            <a:off x="5582664" y="4664896"/>
            <a:ext cx="6230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&gt;&gt;&gt; pred*40</a:t>
            </a:r>
          </a:p>
          <a:p>
            <a:r>
              <a:rPr lang="en-KR" dirty="0"/>
              <a:t>array([[20.881931]], dtype=float32)</a:t>
            </a:r>
          </a:p>
        </p:txBody>
      </p:sp>
    </p:spTree>
    <p:extLst>
      <p:ext uri="{BB962C8B-B14F-4D97-AF65-F5344CB8AC3E}">
        <p14:creationId xmlns:p14="http://schemas.microsoft.com/office/powerpoint/2010/main" val="1067008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521</Words>
  <Application>Microsoft Macintosh PowerPoint</Application>
  <PresentationFormat>Widescreen</PresentationFormat>
  <Paragraphs>108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바탕체</vt:lpstr>
      <vt:lpstr>맑은 고딕</vt:lpstr>
      <vt:lpstr>나눔스퀘어_ac ExtraBold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최정훈</dc:creator>
  <cp:lastModifiedBy>최정훈</cp:lastModifiedBy>
  <cp:revision>25</cp:revision>
  <dcterms:created xsi:type="dcterms:W3CDTF">2022-09-19T10:48:09Z</dcterms:created>
  <dcterms:modified xsi:type="dcterms:W3CDTF">2023-04-25T07:02:13Z</dcterms:modified>
</cp:coreProperties>
</file>